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97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0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5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4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9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43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82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32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69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31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2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0" i="0" kern="1200" cap="none" spc="13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9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9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9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9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视频 3">
            <a:extLst>
              <a:ext uri="{FF2B5EF4-FFF2-40B4-BE49-F238E27FC236}">
                <a16:creationId xmlns:a16="http://schemas.microsoft.com/office/drawing/2014/main" id="{EDF23CC1-303F-94E7-61E0-0004D42AB4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-7662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62013EC-CF7F-3546-B6C2-58F72D476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503" y="599090"/>
            <a:ext cx="8660524" cy="1140355"/>
          </a:xfrm>
        </p:spPr>
        <p:txBody>
          <a:bodyPr>
            <a:normAutofit/>
          </a:bodyPr>
          <a:lstStyle/>
          <a:p>
            <a:r>
              <a:rPr kumimoji="1" lang="en-US" altLang="zh-CN" sz="5400" dirty="0">
                <a:solidFill>
                  <a:srgbClr val="FFFFFF"/>
                </a:solidFill>
              </a:rPr>
              <a:t>QR Code Generator</a:t>
            </a:r>
            <a:endParaRPr kumimoji="1" lang="zh-CN" altLang="en-US" sz="5400" dirty="0">
              <a:solidFill>
                <a:srgbClr val="FFFFFF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2E4DB5-906C-5848-9100-ADA9842C5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9338" y="1526268"/>
            <a:ext cx="9144000" cy="614148"/>
          </a:xfrm>
        </p:spPr>
        <p:txBody>
          <a:bodyPr>
            <a:normAutofit/>
          </a:bodyPr>
          <a:lstStyle/>
          <a:p>
            <a:r>
              <a:rPr kumimoji="1" lang="en-US" altLang="zh-CN" sz="2000" dirty="0">
                <a:solidFill>
                  <a:srgbClr val="FFFFFF"/>
                </a:solidFill>
              </a:rPr>
              <a:t>Shu xu,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Yukun</a:t>
            </a:r>
            <a:r>
              <a:rPr kumimoji="1" lang="en-US" altLang="zh-CN" sz="2000" dirty="0">
                <a:solidFill>
                  <a:srgbClr val="FFFFFF"/>
                </a:solidFill>
              </a:rPr>
              <a:t> </a:t>
            </a:r>
            <a:r>
              <a:rPr kumimoji="1" lang="en-US" altLang="zh-CN" sz="2000" dirty="0" err="1">
                <a:solidFill>
                  <a:srgbClr val="FFFFFF"/>
                </a:solidFill>
              </a:rPr>
              <a:t>zhou</a:t>
            </a:r>
            <a:endParaRPr kumimoji="1" lang="zh-CN" alt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86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15BD7-193E-8343-A94E-0B4D19BA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 to QR code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FE9778-601E-3044-A9E5-ACBC9C82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invented by? in? for what?</a:t>
            </a:r>
          </a:p>
          <a:p>
            <a:r>
              <a:rPr kumimoji="1" lang="en-US" altLang="zh-CN" dirty="0"/>
              <a:t>look like?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294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1C9F1F-3C4D-D443-A453-64DC9C09B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Project Introduction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2BF79-BC17-0B46-AC34-BACC4362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2785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5B0E87-5020-484B-894A-30F6C88FA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Code Walk???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76DF4A-F2BC-2D4D-A4E8-08EA14C64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1194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15E1B-950B-6B4A-B77C-9E41A7C99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Demonstration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46147-D0AF-C445-ADF6-A2982790B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3148287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F29"/>
      </a:accent1>
      <a:accent2>
        <a:srgbClr val="D51720"/>
      </a:accent2>
      <a:accent3>
        <a:srgbClr val="E72981"/>
      </a:accent3>
      <a:accent4>
        <a:srgbClr val="D517BE"/>
      </a:accent4>
      <a:accent5>
        <a:srgbClr val="AE29E7"/>
      </a:accent5>
      <a:accent6>
        <a:srgbClr val="5825D7"/>
      </a:accent6>
      <a:hlink>
        <a:srgbClr val="AE3FBF"/>
      </a:hlink>
      <a:folHlink>
        <a:srgbClr val="7F7F7F"/>
      </a:folHlink>
    </a:clrScheme>
    <a:fontScheme name="Walbaum Light Univers Light">
      <a:majorFont>
        <a:latin typeface="Microsoft YaHei"/>
        <a:ea typeface=""/>
        <a:cs typeface=""/>
      </a:majorFont>
      <a:minorFont>
        <a:latin typeface="Microsoft YaHe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29</Words>
  <Application>Microsoft Macintosh PowerPoint</Application>
  <PresentationFormat>宽屏</PresentationFormat>
  <Paragraphs>8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Microsoft YaHei</vt:lpstr>
      <vt:lpstr>Microsoft YaHei Light</vt:lpstr>
      <vt:lpstr>Arial</vt:lpstr>
      <vt:lpstr>AngleLinesVTI</vt:lpstr>
      <vt:lpstr>QR Code Generator</vt:lpstr>
      <vt:lpstr>Introduction to QR code</vt:lpstr>
      <vt:lpstr>Project Introduction</vt:lpstr>
      <vt:lpstr>Code Walk???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Generator</dc:title>
  <dc:creator>office</dc:creator>
  <cp:lastModifiedBy>office</cp:lastModifiedBy>
  <cp:revision>1</cp:revision>
  <dcterms:created xsi:type="dcterms:W3CDTF">2022-07-15T01:36:07Z</dcterms:created>
  <dcterms:modified xsi:type="dcterms:W3CDTF">2022-07-15T02:05:30Z</dcterms:modified>
</cp:coreProperties>
</file>

<file path=docProps/thumbnail.jpeg>
</file>